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5238413" cy="15238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9C1"/>
    <a:srgbClr val="9BCAE5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69"/>
    <p:restoredTop sz="96327"/>
  </p:normalViewPr>
  <p:slideViewPr>
    <p:cSldViewPr snapToGrid="0" snapToObjects="1">
      <p:cViewPr varScale="1">
        <p:scale>
          <a:sx n="33" d="100"/>
          <a:sy n="33" d="100"/>
        </p:scale>
        <p:origin x="182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lbridge, Brianna" userId="23f7162e-0a89-4fb6-bd11-2a783da2a0f4" providerId="ADAL" clId="{449FE5E1-A565-4B12-AC6D-A3EDBFE795FA}"/>
    <pc:docChg chg="undo custSel modSld">
      <pc:chgData name="Wallbridge, Brianna" userId="23f7162e-0a89-4fb6-bd11-2a783da2a0f4" providerId="ADAL" clId="{449FE5E1-A565-4B12-AC6D-A3EDBFE795FA}" dt="2026-10-29T16:31:14.851" v="347" actId="403"/>
      <pc:docMkLst>
        <pc:docMk/>
      </pc:docMkLst>
      <pc:sldChg chg="modSp mod">
        <pc:chgData name="Wallbridge, Brianna" userId="23f7162e-0a89-4fb6-bd11-2a783da2a0f4" providerId="ADAL" clId="{449FE5E1-A565-4B12-AC6D-A3EDBFE795FA}" dt="2026-10-29T16:31:14.851" v="347" actId="403"/>
        <pc:sldMkLst>
          <pc:docMk/>
          <pc:sldMk cId="1808858613" sldId="256"/>
        </pc:sldMkLst>
        <pc:spChg chg="mod">
          <ac:chgData name="Wallbridge, Brianna" userId="23f7162e-0a89-4fb6-bd11-2a783da2a0f4" providerId="ADAL" clId="{449FE5E1-A565-4B12-AC6D-A3EDBFE795FA}" dt="2026-10-29T16:31:14.851" v="347" actId="403"/>
          <ac:spMkLst>
            <pc:docMk/>
            <pc:sldMk cId="1808858613" sldId="256"/>
            <ac:spMk id="4" creationId="{0DA54AFF-E4B8-50F8-457F-47D802114315}"/>
          </ac:spMkLst>
        </pc:spChg>
        <pc:spChg chg="mod">
          <ac:chgData name="Wallbridge, Brianna" userId="23f7162e-0a89-4fb6-bd11-2a783da2a0f4" providerId="ADAL" clId="{449FE5E1-A565-4B12-AC6D-A3EDBFE795FA}" dt="2026-10-23T13:18:33.138" v="341" actId="1036"/>
          <ac:spMkLst>
            <pc:docMk/>
            <pc:sldMk cId="1808858613" sldId="256"/>
            <ac:spMk id="5" creationId="{73A1D21D-EFE5-4930-35DB-9CC54C8DBA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881" y="2493880"/>
            <a:ext cx="12952651" cy="5305225"/>
          </a:xfrm>
        </p:spPr>
        <p:txBody>
          <a:bodyPr anchor="b"/>
          <a:lstStyle>
            <a:lvl1pPr algn="ctr">
              <a:defRPr sz="9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4802" y="8003695"/>
            <a:ext cx="11428810" cy="3679088"/>
          </a:xfrm>
        </p:spPr>
        <p:txBody>
          <a:bodyPr/>
          <a:lstStyle>
            <a:lvl1pPr marL="0" indent="0" algn="ctr">
              <a:buNone/>
              <a:defRPr sz="4000"/>
            </a:lvl1pPr>
            <a:lvl2pPr marL="761924" indent="0" algn="ctr">
              <a:buNone/>
              <a:defRPr sz="3333"/>
            </a:lvl2pPr>
            <a:lvl3pPr marL="1523848" indent="0" algn="ctr">
              <a:buNone/>
              <a:defRPr sz="3000"/>
            </a:lvl3pPr>
            <a:lvl4pPr marL="2285771" indent="0" algn="ctr">
              <a:buNone/>
              <a:defRPr sz="2666"/>
            </a:lvl4pPr>
            <a:lvl5pPr marL="3047695" indent="0" algn="ctr">
              <a:buNone/>
              <a:defRPr sz="2666"/>
            </a:lvl5pPr>
            <a:lvl6pPr marL="3809619" indent="0" algn="ctr">
              <a:buNone/>
              <a:defRPr sz="2666"/>
            </a:lvl6pPr>
            <a:lvl7pPr marL="4571543" indent="0" algn="ctr">
              <a:buNone/>
              <a:defRPr sz="2666"/>
            </a:lvl7pPr>
            <a:lvl8pPr marL="5333467" indent="0" algn="ctr">
              <a:buNone/>
              <a:defRPr sz="2666"/>
            </a:lvl8pPr>
            <a:lvl9pPr marL="6095390" indent="0" algn="ctr">
              <a:buNone/>
              <a:defRPr sz="266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02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1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705" y="3799026"/>
            <a:ext cx="13143131" cy="6338755"/>
          </a:xfrm>
        </p:spPr>
        <p:txBody>
          <a:bodyPr anchor="b"/>
          <a:lstStyle>
            <a:lvl1pPr>
              <a:defRPr sz="9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705" y="10197748"/>
            <a:ext cx="13143131" cy="3333402"/>
          </a:xfrm>
        </p:spPr>
        <p:txBody>
          <a:bodyPr/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761924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2pPr>
            <a:lvl3pPr marL="1523848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3pPr>
            <a:lvl4pPr marL="2285771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4pPr>
            <a:lvl5pPr marL="3047695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5pPr>
            <a:lvl6pPr marL="3809619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6pPr>
            <a:lvl7pPr marL="4571543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7pPr>
            <a:lvl8pPr marL="5333467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8pPr>
            <a:lvl9pPr marL="609539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24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641" y="4056522"/>
            <a:ext cx="6476326" cy="9668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4446" y="4056522"/>
            <a:ext cx="6476326" cy="9668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31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811308"/>
            <a:ext cx="13143131" cy="29453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627" y="3735529"/>
            <a:ext cx="6446562" cy="1830725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627" y="5566253"/>
            <a:ext cx="6446562" cy="81871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4448" y="3735529"/>
            <a:ext cx="6478310" cy="1830725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4448" y="5566253"/>
            <a:ext cx="6478310" cy="81871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22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48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2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015894"/>
            <a:ext cx="4914785" cy="3555630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310" y="2194053"/>
            <a:ext cx="7714447" cy="10829150"/>
          </a:xfrm>
        </p:spPr>
        <p:txBody>
          <a:bodyPr/>
          <a:lstStyle>
            <a:lvl1pPr>
              <a:defRPr sz="5333"/>
            </a:lvl1pPr>
            <a:lvl2pPr>
              <a:defRPr sz="4666"/>
            </a:lvl2pPr>
            <a:lvl3pPr>
              <a:defRPr sz="4000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4571524"/>
            <a:ext cx="4914785" cy="8469314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6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015894"/>
            <a:ext cx="4914785" cy="3555630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310" y="2194053"/>
            <a:ext cx="7714447" cy="10829150"/>
          </a:xfrm>
        </p:spPr>
        <p:txBody>
          <a:bodyPr anchor="t"/>
          <a:lstStyle>
            <a:lvl1pPr marL="0" indent="0">
              <a:buNone/>
              <a:defRPr sz="5333"/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4571524"/>
            <a:ext cx="4914785" cy="8469314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7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6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4990" y="811304"/>
            <a:ext cx="3285783" cy="12913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642" y="811304"/>
            <a:ext cx="9666868" cy="12913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267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641" y="811308"/>
            <a:ext cx="13143131" cy="2945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641" y="4056522"/>
            <a:ext cx="13143131" cy="9668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641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61C80-F4AF-EB49-BF54-E7DA34F6FF6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7725" y="14123755"/>
            <a:ext cx="5142964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2129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E8E09-910A-4245-A294-E9290C5741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0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23848" rtl="0" eaLnBrk="1" latinLnBrk="0" hangingPunct="1">
        <a:lnSpc>
          <a:spcPct val="90000"/>
        </a:lnSpc>
        <a:spcBef>
          <a:spcPct val="0"/>
        </a:spcBef>
        <a:buNone/>
        <a:defRPr sz="7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62" indent="-380962" algn="l" defTabSz="1523848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4666" kern="1200">
          <a:solidFill>
            <a:schemeClr val="tx1"/>
          </a:solidFill>
          <a:latin typeface="+mn-lt"/>
          <a:ea typeface="+mn-ea"/>
          <a:cs typeface="+mn-cs"/>
        </a:defRPr>
      </a:lvl1pPr>
      <a:lvl2pPr marL="1142886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810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6733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428657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581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52505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429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476352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1924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47695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619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543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333467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9539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light&#10;&#10;AI-generated content may be incorrect.">
            <a:extLst>
              <a:ext uri="{FF2B5EF4-FFF2-40B4-BE49-F238E27FC236}">
                <a16:creationId xmlns:a16="http://schemas.microsoft.com/office/drawing/2014/main" id="{1AC5B7D7-41C5-E6BD-54C6-9387FC01F8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12" t="22925" r="6605" b="3234"/>
          <a:stretch/>
        </p:blipFill>
        <p:spPr>
          <a:xfrm>
            <a:off x="-1" y="1"/>
            <a:ext cx="15238415" cy="15259608"/>
          </a:xfrm>
          <a:prstGeom prst="rect">
            <a:avLst/>
          </a:prstGeom>
        </p:spPr>
      </p:pic>
      <p:pic>
        <p:nvPicPr>
          <p:cNvPr id="3" name="Picture 2" descr="A blue circle with black border&#10;&#10;AI-generated content may be incorrect.">
            <a:extLst>
              <a:ext uri="{FF2B5EF4-FFF2-40B4-BE49-F238E27FC236}">
                <a16:creationId xmlns:a16="http://schemas.microsoft.com/office/drawing/2014/main" id="{CD5FE330-4538-E7B4-54E2-5D45D81EE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288688"/>
            <a:ext cx="10514013" cy="99761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A1D21D-EFE5-4930-35DB-9CC54C8DBAAF}"/>
              </a:ext>
            </a:extLst>
          </p:cNvPr>
          <p:cNvSpPr txBox="1"/>
          <p:nvPr/>
        </p:nvSpPr>
        <p:spPr>
          <a:xfrm>
            <a:off x="899410" y="6585193"/>
            <a:ext cx="8300348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CA" sz="4000" b="1" dirty="0">
                <a:solidFill>
                  <a:srgbClr val="0079C1"/>
                </a:solidFill>
                <a:latin typeface="Dax Pro" panose="02000506060000020004" pitchFamily="2" charset="0"/>
                <a:cs typeface="Heebo" pitchFamily="2" charset="-79"/>
              </a:rPr>
              <a:t>Carol Schleif,</a:t>
            </a:r>
          </a:p>
          <a:p>
            <a:pPr algn="l"/>
            <a:r>
              <a:rPr lang="en-CA" sz="4000" dirty="0">
                <a:solidFill>
                  <a:srgbClr val="0079C1"/>
                </a:solidFill>
                <a:latin typeface="Dax Pro" panose="02000506060000020004" pitchFamily="2" charset="0"/>
                <a:cs typeface="Heebo" pitchFamily="2" charset="-79"/>
              </a:rPr>
              <a:t>Chief Market Strategist</a:t>
            </a:r>
          </a:p>
          <a:p>
            <a:pPr algn="l"/>
            <a:r>
              <a:rPr lang="en-CA" sz="4000" u="none" strike="noStrike" dirty="0">
                <a:solidFill>
                  <a:srgbClr val="0079C1"/>
                </a:solidFill>
                <a:effectLst/>
                <a:latin typeface="Dax Pro" panose="02000506060000020004" pitchFamily="2" charset="0"/>
                <a:cs typeface="Heebo" pitchFamily="2" charset="-79"/>
              </a:rPr>
              <a:t>BMO Private Wealth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CA9272-530D-B98F-EDE2-525DA82FBA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15637"/>
          <a:stretch/>
        </p:blipFill>
        <p:spPr>
          <a:xfrm>
            <a:off x="3592723" y="4239548"/>
            <a:ext cx="11645690" cy="110252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645DFA8-882C-53FE-F066-1085DEFC135F}"/>
              </a:ext>
            </a:extLst>
          </p:cNvPr>
          <p:cNvSpPr/>
          <p:nvPr/>
        </p:nvSpPr>
        <p:spPr>
          <a:xfrm>
            <a:off x="1" y="13344301"/>
            <a:ext cx="15238413" cy="1915307"/>
          </a:xfrm>
          <a:prstGeom prst="rect">
            <a:avLst/>
          </a:prstGeom>
          <a:solidFill>
            <a:srgbClr val="0079C1">
              <a:alpha val="7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red circle with white text&#10;&#10;AI-generated content may be incorrect.">
            <a:extLst>
              <a:ext uri="{FF2B5EF4-FFF2-40B4-BE49-F238E27FC236}">
                <a16:creationId xmlns:a16="http://schemas.microsoft.com/office/drawing/2014/main" id="{674E94E6-3F82-3257-659C-35828585F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07" y="13487575"/>
            <a:ext cx="7253893" cy="17282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A54AFF-E4B8-50F8-457F-47D802114315}"/>
              </a:ext>
            </a:extLst>
          </p:cNvPr>
          <p:cNvSpPr txBox="1"/>
          <p:nvPr/>
        </p:nvSpPr>
        <p:spPr>
          <a:xfrm>
            <a:off x="899410" y="962669"/>
            <a:ext cx="13895880" cy="2887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1000"/>
              </a:lnSpc>
            </a:pPr>
            <a:r>
              <a:rPr lang="en-CA" sz="5400" b="0" i="0" u="none" strike="noStrike" dirty="0">
                <a:solidFill>
                  <a:srgbClr val="0079C1"/>
                </a:solidFill>
                <a:effectLst/>
                <a:latin typeface="Dax Pro" panose="02000506060000020004" pitchFamily="2" charset="0"/>
              </a:rPr>
              <a:t>Weekly Strategy Perspectives</a:t>
            </a:r>
          </a:p>
          <a:p>
            <a:r>
              <a:rPr lang="en-US" sz="9600" b="1" i="0" u="none" strike="sngStrike" dirty="0">
                <a:solidFill>
                  <a:srgbClr val="0079C1"/>
                </a:solidFill>
                <a:effectLst/>
                <a:latin typeface="Dax Pro" panose="02000506060000020004" pitchFamily="2" charset="0"/>
                <a:cs typeface="Heebo" pitchFamily="2" charset="-79"/>
              </a:rPr>
              <a:t>Witch</a:t>
            </a:r>
            <a:r>
              <a:rPr lang="en-US" sz="9600" b="1" i="0" u="none" strike="noStrike" dirty="0">
                <a:solidFill>
                  <a:srgbClr val="0079C1"/>
                </a:solidFill>
                <a:effectLst/>
                <a:latin typeface="Dax Pro" panose="02000506060000020004" pitchFamily="2" charset="0"/>
                <a:cs typeface="Heebo" pitchFamily="2" charset="-79"/>
              </a:rPr>
              <a:t> Bubble Hunting</a:t>
            </a:r>
            <a:endParaRPr lang="en-US" sz="34400" b="1" dirty="0">
              <a:solidFill>
                <a:srgbClr val="0079C1"/>
              </a:solidFill>
              <a:latin typeface="Dax Pro" panose="02000506060000020004" pitchFamily="2" charset="0"/>
              <a:cs typeface="Heeb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08858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1209</TotalTime>
  <Words>15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Dax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Meredith MacKinlay (Archived)</dc:creator>
  <cp:lastModifiedBy>Wallbridge, Brianna</cp:lastModifiedBy>
  <cp:revision>47</cp:revision>
  <dcterms:created xsi:type="dcterms:W3CDTF">2022-05-02T11:44:27Z</dcterms:created>
  <dcterms:modified xsi:type="dcterms:W3CDTF">2026-10-29T16:31:18Z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f00cb3-7a5d-4674-b157-6d675423df49_Enabled">
    <vt:lpwstr>true</vt:lpwstr>
  </property>
  <property fmtid="{D5CDD505-2E9C-101B-9397-08002B2CF9AE}" pid="3" name="MSIP_Label_0cf00cb3-7a5d-4674-b157-6d675423df49_SetDate">
    <vt:lpwstr>2022-05-10T17:37:41Z</vt:lpwstr>
  </property>
  <property fmtid="{D5CDD505-2E9C-101B-9397-08002B2CF9AE}" pid="4" name="MSIP_Label_0cf00cb3-7a5d-4674-b157-6d675423df49_Method">
    <vt:lpwstr>Standard</vt:lpwstr>
  </property>
  <property fmtid="{D5CDD505-2E9C-101B-9397-08002B2CF9AE}" pid="5" name="MSIP_Label_0cf00cb3-7a5d-4674-b157-6d675423df49_Name">
    <vt:lpwstr>Internal</vt:lpwstr>
  </property>
  <property fmtid="{D5CDD505-2E9C-101B-9397-08002B2CF9AE}" pid="6" name="MSIP_Label_0cf00cb3-7a5d-4674-b157-6d675423df49_SiteId">
    <vt:lpwstr>ece76e02-a02b-4c4a-906d-98a34c5ce07a</vt:lpwstr>
  </property>
  <property fmtid="{D5CDD505-2E9C-101B-9397-08002B2CF9AE}" pid="7" name="MSIP_Label_0cf00cb3-7a5d-4674-b157-6d675423df49_ActionId">
    <vt:lpwstr>21ab0dbb-68c2-4988-8922-fbbedd64cd67</vt:lpwstr>
  </property>
  <property fmtid="{D5CDD505-2E9C-101B-9397-08002B2CF9AE}" pid="8" name="MSIP_Label_0cf00cb3-7a5d-4674-b157-6d675423df49_ContentBits">
    <vt:lpwstr>0</vt:lpwstr>
  </property>
</Properties>
</file>